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71" r:id="rId11"/>
    <p:sldId id="272" r:id="rId12"/>
    <p:sldId id="263" r:id="rId13"/>
    <p:sldId id="274" r:id="rId14"/>
    <p:sldId id="264" r:id="rId15"/>
    <p:sldId id="265" r:id="rId16"/>
    <p:sldId id="266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7</c:v>
                </c:pt>
                <c:pt idx="1">
                  <c:v>70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85.7</c:v>
                </c:pt>
                <c:pt idx="2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36</c:v>
                </c:pt>
                <c:pt idx="1">
                  <c:v>64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13.3</c:v>
                </c:pt>
                <c:pt idx="1">
                  <c:v>73.3</c:v>
                </c:pt>
                <c:pt idx="2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67</c:v>
                </c:pt>
                <c:pt idx="1">
                  <c:v>26.7</c:v>
                </c:pt>
                <c:pt idx="2">
                  <c:v>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26.6</c:v>
                </c:pt>
                <c:pt idx="1">
                  <c:v>66.599999999999994</c:v>
                </c:pt>
                <c:pt idx="2">
                  <c:v>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78.599999999999994</c:v>
                </c:pt>
                <c:pt idx="1">
                  <c:v>21.4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21</c:v>
                </c:pt>
                <c:pt idx="1">
                  <c:v>56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50</c:v>
                </c:pt>
                <c:pt idx="1">
                  <c:v>21.4</c:v>
                </c:pt>
                <c:pt idx="2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42</c:v>
                </c:pt>
                <c:pt idx="1">
                  <c:v>42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791978521232966E-2"/>
          <c:y val="0.17118091471087826"/>
          <c:w val="0.8321982049248523"/>
          <c:h val="0.6765659790755154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13.3</c:v>
                </c:pt>
                <c:pt idx="1">
                  <c:v>80</c:v>
                </c:pt>
                <c:pt idx="2">
                  <c:v>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FF4-4CA6-8B52-AFA524D5CC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40</c:v>
                </c:pt>
                <c:pt idx="1">
                  <c:v>53.3</c:v>
                </c:pt>
                <c:pt idx="2">
                  <c:v>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14.3</c:v>
                </c:pt>
                <c:pt idx="1">
                  <c:v>78.599999999999994</c:v>
                </c:pt>
                <c:pt idx="2">
                  <c:v>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7.1</c:v>
                </c:pt>
                <c:pt idx="1">
                  <c:v>57.1</c:v>
                </c:pt>
                <c:pt idx="2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І семестр</c:v>
                </c:pt>
              </c:strCache>
            </c:strRef>
          </c:tx>
          <c:explosion val="21"/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99F-4300-B054-4337A3C92B1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9F-4300-B054-4337A3C92B1D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9F-4300-B054-4337A3C9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якість знань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14.3</c:v>
                </c:pt>
                <c:pt idx="1">
                  <c:v>64</c:v>
                </c:pt>
                <c:pt idx="2">
                  <c:v>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F-4300-B054-4337A3C92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E43F7-024B-4B17-B1AD-52C4DAD02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344" y="811643"/>
            <a:ext cx="8791575" cy="3778111"/>
          </a:xfrm>
        </p:spPr>
        <p:txBody>
          <a:bodyPr/>
          <a:lstStyle/>
          <a:p>
            <a:pPr algn="ctr"/>
            <a:r>
              <a:rPr lang="uk-UA" dirty="0"/>
              <a:t>Моніторинг якості освіти з предметів інваріантної складової за підсумками І семестру 2021-22 </a:t>
            </a:r>
            <a:r>
              <a:rPr lang="uk-UA" dirty="0" err="1"/>
              <a:t>н.р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11 клас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2500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Фізика</a:t>
            </a:r>
            <a:br>
              <a:rPr lang="uk-UA" dirty="0"/>
            </a:b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891884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75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хімія</a:t>
            </a:r>
            <a:br>
              <a:rPr lang="uk-UA" dirty="0"/>
            </a:b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293142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057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географія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6797204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604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біологія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397604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52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інформатика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874826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090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мистецтво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176656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290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Захист </a:t>
            </a:r>
            <a:r>
              <a:rPr lang="uk-UA" dirty="0" err="1"/>
              <a:t>україни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6240450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03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Фізичне виховання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204517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822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Українська мова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5857602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46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Українська література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5518560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15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Англійська мова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393120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54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Зарубіжна література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765683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00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Історія </a:t>
            </a:r>
            <a:r>
              <a:rPr lang="uk-UA" dirty="0" err="1"/>
              <a:t>україни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77874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9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Всесвітня Історія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577490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178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алгебра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020701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14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4D913-8356-4DFA-95D1-BF1D840D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9023"/>
            <a:ext cx="9905998" cy="1478570"/>
          </a:xfrm>
        </p:spPr>
        <p:txBody>
          <a:bodyPr/>
          <a:lstStyle/>
          <a:p>
            <a:r>
              <a:rPr lang="uk-UA" dirty="0"/>
              <a:t>геометрія</a:t>
            </a:r>
            <a:endParaRPr lang="ru-UA" dirty="0"/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D8F5D2EF-9F81-41A9-A917-856DFA42C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797461"/>
              </p:ext>
            </p:extLst>
          </p:nvPr>
        </p:nvGraphicFramePr>
        <p:xfrm>
          <a:off x="477520" y="1402079"/>
          <a:ext cx="6527749" cy="457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381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TM04033919[[fn=Схема]]</Template>
  <TotalTime>87</TotalTime>
  <Words>77</Words>
  <Application>Microsoft Office PowerPoint</Application>
  <PresentationFormat>Широкий екран</PresentationFormat>
  <Paragraphs>33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Tw Cen MT</vt:lpstr>
      <vt:lpstr>Схема</vt:lpstr>
      <vt:lpstr>Моніторинг якості освіти з предметів інваріантної складової за підсумками І семестру 2021-22 н.р. 11 клас</vt:lpstr>
      <vt:lpstr>Українська мова</vt:lpstr>
      <vt:lpstr>Українська література</vt:lpstr>
      <vt:lpstr>Англійська мова</vt:lpstr>
      <vt:lpstr>Зарубіжна література</vt:lpstr>
      <vt:lpstr>Історія україни</vt:lpstr>
      <vt:lpstr>Всесвітня Історія</vt:lpstr>
      <vt:lpstr>алгебра</vt:lpstr>
      <vt:lpstr>геометрія</vt:lpstr>
      <vt:lpstr>Фізика </vt:lpstr>
      <vt:lpstr>хімія </vt:lpstr>
      <vt:lpstr>географія</vt:lpstr>
      <vt:lpstr>біологія</vt:lpstr>
      <vt:lpstr>інформатика</vt:lpstr>
      <vt:lpstr>мистецтво</vt:lpstr>
      <vt:lpstr>Захист україни</vt:lpstr>
      <vt:lpstr>Фізичне виховання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якості освіти з предметів інваріантної складової за підсумками І семестру 2021-22 н.р. 5 клас</dc:title>
  <dc:creator>Vasyl Lozovyu</dc:creator>
  <cp:lastModifiedBy>Vasyl Lozovyu</cp:lastModifiedBy>
  <cp:revision>20</cp:revision>
  <dcterms:created xsi:type="dcterms:W3CDTF">2022-01-06T08:35:48Z</dcterms:created>
  <dcterms:modified xsi:type="dcterms:W3CDTF">2022-01-10T09:22:49Z</dcterms:modified>
</cp:coreProperties>
</file>